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8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37723-0145-4CD2-894C-0D796FE9BE47}" type="datetimeFigureOut">
              <a:rPr lang="en-US" smtClean="0"/>
              <a:t>8/26/2014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EA709-2311-49D5-BF11-8B302D9C5E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19587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advTm="500">
        <p14:ferris dir="l"/>
      </p:transition>
    </mc:Choice>
    <mc:Fallback>
      <p:transition advTm="500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37723-0145-4CD2-894C-0D796FE9BE47}" type="datetimeFigureOut">
              <a:rPr lang="en-US" smtClean="0"/>
              <a:t>8/26/2014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EA709-2311-49D5-BF11-8B302D9C5E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71312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advTm="500">
        <p14:ferris dir="l"/>
      </p:transition>
    </mc:Choice>
    <mc:Fallback>
      <p:transition advTm="50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37723-0145-4CD2-894C-0D796FE9BE47}" type="datetimeFigureOut">
              <a:rPr lang="en-US" smtClean="0"/>
              <a:t>8/26/2014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EA709-2311-49D5-BF11-8B302D9C5E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31554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advTm="500">
        <p14:ferris dir="l"/>
      </p:transition>
    </mc:Choice>
    <mc:Fallback>
      <p:transition advTm="50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37723-0145-4CD2-894C-0D796FE9BE47}" type="datetimeFigureOut">
              <a:rPr lang="en-US" smtClean="0"/>
              <a:t>8/26/2014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EA709-2311-49D5-BF11-8B302D9C5E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5695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advTm="500">
        <p14:ferris dir="l"/>
      </p:transition>
    </mc:Choice>
    <mc:Fallback>
      <p:transition advTm="50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37723-0145-4CD2-894C-0D796FE9BE47}" type="datetimeFigureOut">
              <a:rPr lang="en-US" smtClean="0"/>
              <a:t>8/26/2014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EA709-2311-49D5-BF11-8B302D9C5E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07521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advTm="500">
        <p14:ferris dir="l"/>
      </p:transition>
    </mc:Choice>
    <mc:Fallback>
      <p:transition advTm="50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37723-0145-4CD2-894C-0D796FE9BE47}" type="datetimeFigureOut">
              <a:rPr lang="en-US" smtClean="0"/>
              <a:t>8/26/2014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EA709-2311-49D5-BF11-8B302D9C5E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5160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advTm="500">
        <p14:ferris dir="l"/>
      </p:transition>
    </mc:Choice>
    <mc:Fallback>
      <p:transition advTm="50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37723-0145-4CD2-894C-0D796FE9BE47}" type="datetimeFigureOut">
              <a:rPr lang="en-US" smtClean="0"/>
              <a:t>8/26/2014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EA709-2311-49D5-BF11-8B302D9C5E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05962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advTm="500">
        <p14:ferris dir="l"/>
      </p:transition>
    </mc:Choice>
    <mc:Fallback>
      <p:transition advTm="50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37723-0145-4CD2-894C-0D796FE9BE47}" type="datetimeFigureOut">
              <a:rPr lang="en-US" smtClean="0"/>
              <a:t>8/26/2014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EA709-2311-49D5-BF11-8B302D9C5E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9004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advTm="500">
        <p14:ferris dir="l"/>
      </p:transition>
    </mc:Choice>
    <mc:Fallback>
      <p:transition advTm="50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37723-0145-4CD2-894C-0D796FE9BE47}" type="datetimeFigureOut">
              <a:rPr lang="en-US" smtClean="0"/>
              <a:t>8/26/2014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EA709-2311-49D5-BF11-8B302D9C5E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528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advTm="500">
        <p14:ferris dir="l"/>
      </p:transition>
    </mc:Choice>
    <mc:Fallback>
      <p:transition advTm="50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37723-0145-4CD2-894C-0D796FE9BE47}" type="datetimeFigureOut">
              <a:rPr lang="en-US" smtClean="0"/>
              <a:t>8/26/2014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EA709-2311-49D5-BF11-8B302D9C5E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4595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advTm="500">
        <p14:ferris dir="l"/>
      </p:transition>
    </mc:Choice>
    <mc:Fallback>
      <p:transition advTm="50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37723-0145-4CD2-894C-0D796FE9BE47}" type="datetimeFigureOut">
              <a:rPr lang="en-US" smtClean="0"/>
              <a:t>8/26/2014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EA709-2311-49D5-BF11-8B302D9C5E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40221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advTm="500">
        <p14:ferris dir="l"/>
      </p:transition>
    </mc:Choice>
    <mc:Fallback>
      <p:transition advTm="50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737723-0145-4CD2-894C-0D796FE9BE47}" type="datetimeFigureOut">
              <a:rPr lang="en-US" smtClean="0"/>
              <a:t>8/26/2014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7EA709-2311-49D5-BF11-8B302D9C5E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30160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advTm="500">
        <p14:ferris dir="l"/>
      </p:transition>
    </mc:Choice>
    <mc:Fallback>
      <p:transition advTm="500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19900" dirty="0" smtClean="0">
                <a:latin typeface="Cooper Black" panose="0208090404030B020404" pitchFamily="18" charset="0"/>
              </a:rPr>
              <a:t>AM</a:t>
            </a:r>
            <a:endParaRPr lang="en-US" sz="19900" dirty="0">
              <a:latin typeface="Cooper Black" panose="0208090404030B0204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43498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advTm="500">
        <p14:ferris dir="l"/>
      </p:transition>
    </mc:Choice>
    <mc:Fallback>
      <p:transition advTm="5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85800" y="1752600"/>
            <a:ext cx="7772400" cy="1470025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9900" dirty="0" smtClean="0">
                <a:latin typeface="Cooper Black" panose="0208090404030B020404" pitchFamily="18" charset="0"/>
              </a:rPr>
              <a:t>HAS</a:t>
            </a:r>
            <a:endParaRPr lang="en-US" sz="19900" dirty="0">
              <a:latin typeface="Cooper Black" panose="0208090404030B0204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84331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advTm="500">
        <p14:ferris dir="l"/>
      </p:transition>
    </mc:Choice>
    <mc:Fallback>
      <p:transition advTm="5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85800" y="1752600"/>
            <a:ext cx="7772400" cy="1470025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9900" dirty="0" smtClean="0">
                <a:latin typeface="Cooper Black" panose="0208090404030B020404" pitchFamily="18" charset="0"/>
              </a:rPr>
              <a:t>HAD</a:t>
            </a:r>
            <a:endParaRPr lang="en-US" sz="19900" dirty="0">
              <a:latin typeface="Cooper Black" panose="0208090404030B0204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43853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advTm="500">
        <p14:ferris dir="l"/>
      </p:transition>
    </mc:Choice>
    <mc:Fallback>
      <p:transition advTm="5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85800" y="1752600"/>
            <a:ext cx="7772400" cy="1470025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9900" dirty="0" smtClean="0">
                <a:latin typeface="Cooper Black" panose="0208090404030B020404" pitchFamily="18" charset="0"/>
              </a:rPr>
              <a:t>DO</a:t>
            </a:r>
            <a:endParaRPr lang="en-US" sz="19900" dirty="0">
              <a:latin typeface="Cooper Black" panose="0208090404030B0204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08729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advTm="500">
        <p14:ferris dir="l"/>
      </p:transition>
    </mc:Choice>
    <mc:Fallback>
      <p:transition advTm="5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85800" y="1752600"/>
            <a:ext cx="7772400" cy="1470025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9900" dirty="0" smtClean="0">
                <a:latin typeface="Cooper Black" panose="0208090404030B020404" pitchFamily="18" charset="0"/>
              </a:rPr>
              <a:t>DOES</a:t>
            </a:r>
            <a:endParaRPr lang="en-US" sz="19900" dirty="0">
              <a:latin typeface="Cooper Black" panose="0208090404030B0204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42531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advTm="500">
        <p14:ferris dir="l"/>
      </p:transition>
    </mc:Choice>
    <mc:Fallback>
      <p:transition advTm="5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85800" y="1752600"/>
            <a:ext cx="7772400" cy="1470025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9900" dirty="0" smtClean="0">
                <a:latin typeface="Cooper Black" panose="0208090404030B020404" pitchFamily="18" charset="0"/>
              </a:rPr>
              <a:t>DID</a:t>
            </a:r>
            <a:endParaRPr lang="en-US" sz="19900" dirty="0">
              <a:latin typeface="Cooper Black" panose="0208090404030B0204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82131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advTm="500">
        <p14:ferris dir="l"/>
      </p:transition>
    </mc:Choice>
    <mc:Fallback>
      <p:transition advTm="5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85800" y="1752600"/>
            <a:ext cx="7772400" cy="1470025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9900" dirty="0" smtClean="0">
                <a:latin typeface="Cooper Black" panose="0208090404030B020404" pitchFamily="18" charset="0"/>
              </a:rPr>
              <a:t>MAY</a:t>
            </a:r>
            <a:endParaRPr lang="en-US" sz="19900" dirty="0">
              <a:latin typeface="Cooper Black" panose="0208090404030B0204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83820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advTm="500">
        <p14:ferris dir="l"/>
      </p:transition>
    </mc:Choice>
    <mc:Fallback>
      <p:transition advTm="5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85800" y="1752600"/>
            <a:ext cx="7772400" cy="1470025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6600" dirty="0" smtClean="0">
                <a:latin typeface="Cooper Black" panose="0208090404030B020404" pitchFamily="18" charset="0"/>
              </a:rPr>
              <a:t>MIGHT</a:t>
            </a:r>
            <a:endParaRPr lang="en-US" sz="16600" dirty="0">
              <a:latin typeface="Cooper Black" panose="0208090404030B0204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98454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advTm="500">
        <p14:ferris dir="l"/>
      </p:transition>
    </mc:Choice>
    <mc:Fallback>
      <p:transition advTm="5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85800" y="1752600"/>
            <a:ext cx="7772400" cy="1470025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6600" dirty="0" smtClean="0">
                <a:latin typeface="Cooper Black" panose="0208090404030B020404" pitchFamily="18" charset="0"/>
              </a:rPr>
              <a:t>MUST</a:t>
            </a:r>
            <a:endParaRPr lang="en-US" sz="16600" dirty="0">
              <a:latin typeface="Cooper Black" panose="0208090404030B0204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61902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advTm="500">
        <p14:ferris dir="l"/>
      </p:transition>
    </mc:Choice>
    <mc:Fallback>
      <p:transition advTm="5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85800" y="1752600"/>
            <a:ext cx="7772400" cy="1470025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9900" dirty="0" smtClean="0">
                <a:latin typeface="Cooper Black" panose="0208090404030B020404" pitchFamily="18" charset="0"/>
              </a:rPr>
              <a:t>CAN</a:t>
            </a:r>
            <a:endParaRPr lang="en-US" sz="19900" dirty="0">
              <a:latin typeface="Cooper Black" panose="0208090404030B0204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58248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advTm="500">
        <p14:ferris dir="l"/>
      </p:transition>
    </mc:Choice>
    <mc:Fallback>
      <p:transition advTm="5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85800" y="1752600"/>
            <a:ext cx="7772400" cy="1470025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3800" dirty="0" smtClean="0">
                <a:latin typeface="Cooper Black" panose="0208090404030B020404" pitchFamily="18" charset="0"/>
              </a:rPr>
              <a:t>COULD</a:t>
            </a:r>
            <a:endParaRPr lang="en-US" sz="13800" dirty="0">
              <a:latin typeface="Cooper Black" panose="0208090404030B0204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72925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advTm="500">
        <p14:ferris dir="l"/>
      </p:transition>
    </mc:Choice>
    <mc:Fallback>
      <p:transition advTm="5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685800" y="1676400"/>
            <a:ext cx="7772400" cy="1470025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9900" dirty="0" smtClean="0">
                <a:latin typeface="Cooper Black" panose="0208090404030B020404" pitchFamily="18" charset="0"/>
              </a:rPr>
              <a:t>IS</a:t>
            </a:r>
            <a:endParaRPr lang="en-US" sz="19900" dirty="0">
              <a:latin typeface="Cooper Black" panose="0208090404030B0204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63267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advTm="500">
        <p14:ferris dir="l"/>
      </p:transition>
    </mc:Choice>
    <mc:Fallback>
      <p:transition advTm="5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85800" y="1752600"/>
            <a:ext cx="7772400" cy="1470025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6600" dirty="0" smtClean="0">
                <a:latin typeface="Cooper Black" panose="0208090404030B020404" pitchFamily="18" charset="0"/>
              </a:rPr>
              <a:t>SHALL</a:t>
            </a:r>
            <a:endParaRPr lang="en-US" sz="16600" dirty="0">
              <a:latin typeface="Cooper Black" panose="0208090404030B0204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52077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advTm="500">
        <p14:ferris dir="l"/>
      </p:transition>
    </mc:Choice>
    <mc:Fallback>
      <p:transition advTm="5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85800" y="2035175"/>
            <a:ext cx="7772400" cy="1470025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1500" dirty="0" smtClean="0">
                <a:latin typeface="Cooper Black" panose="0208090404030B020404" pitchFamily="18" charset="0"/>
              </a:rPr>
              <a:t>SHOULD</a:t>
            </a:r>
            <a:endParaRPr lang="en-US" sz="11500" dirty="0">
              <a:latin typeface="Cooper Black" panose="0208090404030B0204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09315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advTm="500">
        <p14:ferris dir="l"/>
      </p:transition>
    </mc:Choice>
    <mc:Fallback>
      <p:transition advTm="5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85800" y="1752600"/>
            <a:ext cx="7772400" cy="1470025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9900" dirty="0" smtClean="0">
                <a:latin typeface="Cooper Black" panose="0208090404030B020404" pitchFamily="18" charset="0"/>
              </a:rPr>
              <a:t>WILL</a:t>
            </a:r>
            <a:endParaRPr lang="en-US" sz="19900" dirty="0">
              <a:latin typeface="Cooper Black" panose="0208090404030B0204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80000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advTm="500">
        <p14:ferris dir="l"/>
      </p:transition>
    </mc:Choice>
    <mc:Fallback>
      <p:transition advTm="5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685800" y="1752600"/>
            <a:ext cx="7772400" cy="1470025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3800" dirty="0" smtClean="0">
                <a:latin typeface="Cooper Black" panose="0208090404030B020404" pitchFamily="18" charset="0"/>
              </a:rPr>
              <a:t>WOULD</a:t>
            </a:r>
            <a:endParaRPr lang="en-US" sz="13800" dirty="0">
              <a:latin typeface="Cooper Black" panose="0208090404030B0204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6934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advTm="500">
        <p14:ferris dir="l"/>
      </p:transition>
    </mc:Choice>
    <mc:Fallback>
      <p:transition advTm="5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73100" y="1295400"/>
            <a:ext cx="7772400" cy="1470025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9900" dirty="0" smtClean="0">
                <a:latin typeface="Cooper Black" panose="0208090404030B020404" pitchFamily="18" charset="0"/>
              </a:rPr>
              <a:t>ARE</a:t>
            </a:r>
            <a:endParaRPr lang="en-US" sz="19900" dirty="0">
              <a:latin typeface="Cooper Black" panose="0208090404030B0204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6654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advTm="500">
        <p14:ferris dir="l"/>
      </p:transition>
    </mc:Choice>
    <mc:Fallback>
      <p:transition advTm="5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85800" y="1600200"/>
            <a:ext cx="7772400" cy="1470025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9900" dirty="0" smtClean="0">
                <a:latin typeface="Cooper Black" panose="0208090404030B020404" pitchFamily="18" charset="0"/>
              </a:rPr>
              <a:t>WAS</a:t>
            </a:r>
            <a:endParaRPr lang="en-US" sz="19900" dirty="0">
              <a:latin typeface="Cooper Black" panose="0208090404030B0204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63513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advTm="500">
        <p14:ferris dir="l"/>
      </p:transition>
    </mc:Choice>
    <mc:Fallback>
      <p:transition advTm="5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6600" dirty="0" smtClean="0">
                <a:latin typeface="Cooper Black" panose="0208090404030B020404" pitchFamily="18" charset="0"/>
              </a:rPr>
              <a:t>WERE</a:t>
            </a:r>
            <a:endParaRPr lang="en-US" sz="16600" dirty="0">
              <a:latin typeface="Cooper Black" panose="0208090404030B0204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37782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advTm="500">
        <p14:ferris dir="l"/>
      </p:transition>
    </mc:Choice>
    <mc:Fallback>
      <p:transition advTm="5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85800" y="1430337"/>
            <a:ext cx="7772400" cy="1470025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9900" dirty="0" smtClean="0">
                <a:latin typeface="Cooper Black" panose="0208090404030B020404" pitchFamily="18" charset="0"/>
              </a:rPr>
              <a:t>BE</a:t>
            </a:r>
            <a:endParaRPr lang="en-US" sz="19900" dirty="0">
              <a:latin typeface="Cooper Black" panose="0208090404030B0204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11935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advTm="500">
        <p14:ferris dir="l"/>
      </p:transition>
    </mc:Choice>
    <mc:Fallback>
      <p:transition advTm="5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85800" y="1676400"/>
            <a:ext cx="7772400" cy="1470025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6600" dirty="0" smtClean="0">
                <a:latin typeface="Cooper Black" panose="0208090404030B020404" pitchFamily="18" charset="0"/>
              </a:rPr>
              <a:t>BEING</a:t>
            </a:r>
            <a:endParaRPr lang="en-US" sz="16600" dirty="0">
              <a:latin typeface="Cooper Black" panose="0208090404030B0204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16922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advTm="500">
        <p14:ferris dir="l"/>
      </p:transition>
    </mc:Choice>
    <mc:Fallback>
      <p:transition advTm="5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85800" y="1752600"/>
            <a:ext cx="7772400" cy="1470025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9900" dirty="0" smtClean="0">
                <a:latin typeface="Cooper Black" panose="0208090404030B020404" pitchFamily="18" charset="0"/>
              </a:rPr>
              <a:t>BEEN</a:t>
            </a:r>
            <a:endParaRPr lang="en-US" sz="19900" dirty="0">
              <a:latin typeface="Cooper Black" panose="0208090404030B0204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64800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advTm="500">
        <p14:ferris dir="l"/>
      </p:transition>
    </mc:Choice>
    <mc:Fallback>
      <p:transition advTm="5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85800" y="1752600"/>
            <a:ext cx="7772400" cy="1470025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6600" dirty="0" smtClean="0">
                <a:latin typeface="Cooper Black" panose="0208090404030B020404" pitchFamily="18" charset="0"/>
              </a:rPr>
              <a:t>HAVE</a:t>
            </a:r>
            <a:endParaRPr lang="en-US" sz="16600" dirty="0">
              <a:latin typeface="Cooper Black" panose="0208090404030B0204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66420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advTm="500">
        <p14:ferris dir="l"/>
      </p:transition>
    </mc:Choice>
    <mc:Fallback>
      <p:transition advTm="5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23</Words>
  <Application>Microsoft Office PowerPoint</Application>
  <PresentationFormat>On-screen Show (4:3)</PresentationFormat>
  <Paragraphs>23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AM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Steeleville High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</dc:title>
  <dc:creator>srubach</dc:creator>
  <cp:lastModifiedBy>srubach</cp:lastModifiedBy>
  <cp:revision>2</cp:revision>
  <dcterms:created xsi:type="dcterms:W3CDTF">2014-08-26T17:05:58Z</dcterms:created>
  <dcterms:modified xsi:type="dcterms:W3CDTF">2014-08-26T18:14:45Z</dcterms:modified>
</cp:coreProperties>
</file>