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2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3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38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96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5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14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58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8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5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3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4C2-959B-49E5-A76B-ED500FE6B632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F58A4-D191-4135-BEBE-EE2C9468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1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aboard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27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as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1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at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03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895" y="76200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Because of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50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before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40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behind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71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below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66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beneath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0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beside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0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besides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30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cap="small" dirty="0" smtClean="0">
                <a:latin typeface="Cooper Black" panose="0208090404030B020404" pitchFamily="18" charset="0"/>
              </a:rPr>
              <a:t>between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52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cap="small" dirty="0" smtClean="0">
                <a:latin typeface="Cooper Black" panose="0208090404030B020404" pitchFamily="18" charset="0"/>
              </a:rPr>
              <a:t>about</a:t>
            </a:r>
            <a:endParaRPr lang="en-US" sz="8800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00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beyond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341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by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1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cap="small" dirty="0" smtClean="0">
                <a:latin typeface="Cooper Black" panose="0208090404030B020404" pitchFamily="18" charset="0"/>
              </a:rPr>
              <a:t>concerning</a:t>
            </a:r>
            <a:endParaRPr lang="en-US" sz="72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675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down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93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during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43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except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80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for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230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from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3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in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7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inside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66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above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9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Instead of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32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into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5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like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73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near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20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of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26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off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219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on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56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onto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5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out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07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outside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18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across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118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over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24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past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99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since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560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cap="small" dirty="0" smtClean="0">
                <a:latin typeface="Cooper Black" panose="0208090404030B020404" pitchFamily="18" charset="0"/>
              </a:rPr>
              <a:t>through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23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to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5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toward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47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cap="small" dirty="0" smtClean="0">
                <a:latin typeface="Cooper Black" panose="0208090404030B020404" pitchFamily="18" charset="0"/>
              </a:rPr>
              <a:t>towards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361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under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7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cap="small" dirty="0" smtClean="0">
                <a:latin typeface="Cooper Black" panose="0208090404030B020404" pitchFamily="18" charset="0"/>
              </a:rPr>
              <a:t>underneath</a:t>
            </a:r>
            <a:endParaRPr lang="en-US" sz="66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30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until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2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after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6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up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2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with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18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within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02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without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against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along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7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among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8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85439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cap="small" dirty="0" smtClean="0">
                <a:latin typeface="Cooper Black" panose="0208090404030B020404" pitchFamily="18" charset="0"/>
              </a:rPr>
              <a:t>around</a:t>
            </a:r>
            <a:endParaRPr lang="en-US" sz="8800" b="1" cap="small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8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55</Words>
  <Application>Microsoft Office PowerPoint</Application>
  <PresentationFormat>On-screen Show (4:3)</PresentationFormat>
  <Paragraphs>53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Steeleville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srubach</dc:creator>
  <cp:lastModifiedBy>srubach</cp:lastModifiedBy>
  <cp:revision>5</cp:revision>
  <dcterms:created xsi:type="dcterms:W3CDTF">2014-08-25T18:57:16Z</dcterms:created>
  <dcterms:modified xsi:type="dcterms:W3CDTF">2014-08-25T19:33:20Z</dcterms:modified>
</cp:coreProperties>
</file>