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58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31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55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6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52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6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96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0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2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59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2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7723-0145-4CD2-894C-0D796FE9BE47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EA709-2311-49D5-BF11-8B302D9C5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9900" dirty="0" smtClean="0">
                <a:latin typeface="Cooper Black" panose="0208090404030B020404" pitchFamily="18" charset="0"/>
              </a:rPr>
              <a:t>AM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349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 smtClean="0">
                <a:latin typeface="Cooper Black" panose="0208090404030B020404" pitchFamily="18" charset="0"/>
              </a:rPr>
              <a:t>BECOME</a:t>
            </a:r>
            <a:endParaRPr lang="en-US" sz="115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433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FEEL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85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latin typeface="Cooper Black" panose="0208090404030B020404" pitchFamily="18" charset="0"/>
              </a:rPr>
              <a:t>GROW</a:t>
            </a:r>
            <a:endParaRPr lang="en-US" sz="1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7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latin typeface="Cooper Black" panose="0208090404030B020404" pitchFamily="18" charset="0"/>
              </a:rPr>
              <a:t>LOOK</a:t>
            </a:r>
            <a:endParaRPr lang="en-US" sz="1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5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 smtClean="0">
                <a:latin typeface="Cooper Black" panose="0208090404030B020404" pitchFamily="18" charset="0"/>
              </a:rPr>
              <a:t>REMAIN</a:t>
            </a:r>
            <a:endParaRPr lang="en-US" sz="115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213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SEEM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82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latin typeface="Cooper Black" panose="0208090404030B020404" pitchFamily="18" charset="0"/>
              </a:rPr>
              <a:t>SMELL</a:t>
            </a:r>
            <a:endParaRPr lang="en-US" sz="1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84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latin typeface="Cooper Black" panose="0208090404030B020404" pitchFamily="18" charset="0"/>
              </a:rPr>
              <a:t>SOUND</a:t>
            </a:r>
            <a:endParaRPr lang="en-US" sz="13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9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latin typeface="Cooper Black" panose="0208090404030B020404" pitchFamily="18" charset="0"/>
              </a:rPr>
              <a:t>STAND</a:t>
            </a:r>
            <a:endParaRPr lang="en-US" sz="13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24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latin typeface="Cooper Black" panose="0208090404030B020404" pitchFamily="18" charset="0"/>
              </a:rPr>
              <a:t>TASTE</a:t>
            </a:r>
            <a:endParaRPr lang="en-US" sz="13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92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85800" y="16764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IS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26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latin typeface="Cooper Black" panose="0208090404030B020404" pitchFamily="18" charset="0"/>
              </a:rPr>
              <a:t>TURN</a:t>
            </a:r>
            <a:endParaRPr lang="en-US" sz="1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07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73100" y="12954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ARE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6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6002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WAS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5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latin typeface="Cooper Black" panose="0208090404030B020404" pitchFamily="18" charset="0"/>
              </a:rPr>
              <a:t>WERE</a:t>
            </a:r>
            <a:endParaRPr lang="en-US" sz="1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78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430337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BE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193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6764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600" dirty="0" smtClean="0">
                <a:latin typeface="Cooper Black" panose="0208090404030B020404" pitchFamily="18" charset="0"/>
              </a:rPr>
              <a:t>BEING</a:t>
            </a:r>
            <a:endParaRPr lang="en-US" sz="1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692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dirty="0" smtClean="0">
                <a:latin typeface="Cooper Black" panose="0208090404030B020404" pitchFamily="18" charset="0"/>
              </a:rPr>
              <a:t>BEEN</a:t>
            </a:r>
            <a:endParaRPr lang="en-US" sz="199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480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dirty="0" smtClean="0">
                <a:latin typeface="Cooper Black" panose="0208090404030B020404" pitchFamily="18" charset="0"/>
              </a:rPr>
              <a:t>APPEAR</a:t>
            </a:r>
            <a:endParaRPr lang="en-US" sz="115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4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500">
        <p14:ferris dir="l"/>
      </p:transition>
    </mc:Choice>
    <mc:Fallback>
      <p:transition advTm="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Steeleville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</dc:title>
  <dc:creator>srubach</dc:creator>
  <cp:lastModifiedBy>srubach</cp:lastModifiedBy>
  <cp:revision>3</cp:revision>
  <dcterms:created xsi:type="dcterms:W3CDTF">2014-08-26T17:05:58Z</dcterms:created>
  <dcterms:modified xsi:type="dcterms:W3CDTF">2014-08-26T18:14:41Z</dcterms:modified>
</cp:coreProperties>
</file>